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6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8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1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6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94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8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38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8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5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4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E3FE-2D31-4AD5-AD58-5E41A7C36A02}" type="datetimeFigureOut">
              <a:rPr lang="fr-FR" smtClean="0"/>
              <a:t>18/04/2016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C18D-479E-4B53-9E46-58E9E5F69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1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88424" cy="5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9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christine</dc:creator>
  <cp:lastModifiedBy>marie christine</cp:lastModifiedBy>
  <cp:revision>1</cp:revision>
  <dcterms:created xsi:type="dcterms:W3CDTF">2016-04-18T15:15:16Z</dcterms:created>
  <dcterms:modified xsi:type="dcterms:W3CDTF">2016-04-18T15:21:27Z</dcterms:modified>
</cp:coreProperties>
</file>